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74" r:id="rId3"/>
    <p:sldId id="273" r:id="rId4"/>
    <p:sldId id="257" r:id="rId5"/>
    <p:sldId id="276" r:id="rId6"/>
    <p:sldId id="275" r:id="rId7"/>
    <p:sldId id="277" r:id="rId8"/>
    <p:sldId id="278" r:id="rId9"/>
    <p:sldId id="279" r:id="rId10"/>
    <p:sldId id="281" r:id="rId11"/>
    <p:sldId id="282" r:id="rId12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76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1A633-9135-1944-BB45-BE8C4EC2F730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2A74B-3286-0D44-866B-5DD962E4C5E2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94335" y="974725"/>
            <a:ext cx="9911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电脑端访问网址：</a:t>
            </a:r>
            <a:r>
              <a:rPr lang="en-US" altLang="zh-CN" dirty="0"/>
              <a:t> </a:t>
            </a:r>
            <a:r>
              <a:rPr lang="en-US" altLang="zh-CN" sz="2800" b="1" dirty="0"/>
              <a:t>scuec.fanya.chaoxing.com</a:t>
            </a:r>
            <a:endParaRPr lang="en-US" altLang="zh-CN" sz="2800" b="1" dirty="0"/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初次登录方式：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点击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“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按钮，输入账号（教师工号）和初始密码（123456）登录。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</a:rPr>
              <a:t>登录后请绑定手机号并修改密码。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再次登录时，电脑端、学习通均可使用该手机号和密码登录。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74345" y="19558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>
                <a:solidFill>
                  <a:srgbClr val="FFFF00"/>
                </a:solidFill>
              </a:rPr>
              <a:t>1</a:t>
            </a:r>
            <a:endParaRPr lang="en-US" altLang="zh-CN" sz="400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2530" y="19558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32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爆炸形 2 6"/>
          <p:cNvSpPr/>
          <p:nvPr/>
        </p:nvSpPr>
        <p:spPr>
          <a:xfrm>
            <a:off x="9683750" y="95250"/>
            <a:ext cx="2446020" cy="1659255"/>
          </a:xfrm>
          <a:prstGeom prst="irregularSeal2">
            <a:avLst/>
          </a:prstGeom>
          <a:solidFill>
            <a:schemeClr val="accent2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latin typeface="黑体" panose="02010609060101010101" charset="-122"/>
                <a:ea typeface="黑体" panose="02010609060101010101" charset="-122"/>
              </a:rPr>
              <a:t>电脑端</a:t>
            </a:r>
            <a:endParaRPr lang="zh-CN" altLang="en-US" sz="20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1697" y="3601720"/>
            <a:ext cx="3608705" cy="21316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394335" y="2700020"/>
            <a:ext cx="10126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rPr>
              <a:t>如果已在学习通登录并绑定工号，登录密码为修改后的密码，支持工号、手机号两种登录方式。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5" y="3601085"/>
            <a:ext cx="4086809" cy="21850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880" y="3582148"/>
            <a:ext cx="4095162" cy="2185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252" y="1199894"/>
            <a:ext cx="11475720" cy="689286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为什么我账号下的课程显示的是别人老师的名字，学生也说他账号下的课程不是我本人带的课，而是加入到其他老师的班里了？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3889" y="2097468"/>
            <a:ext cx="10261600" cy="18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可能是因为选择复制课程数据，复制完成后系统并不会更改原课程授课老师内容，所以需要您点击课程门户——编辑本页——编辑封面信息中修改教师信息为自己的名字即可。</a:t>
            </a:r>
            <a:endParaRPr lang="zh-CN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zh-CN" altLang="en-US" dirty="0"/>
            </a:b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518" y="3153529"/>
            <a:ext cx="6858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200025" y="833120"/>
            <a:ext cx="11257280" cy="1235075"/>
          </a:xfrm>
        </p:spPr>
        <p:txBody>
          <a:bodyPr>
            <a:noAutofit/>
          </a:bodyPr>
          <a:lstStyle/>
          <a:p>
            <a:pPr lvl="0"/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在个人空间选择“课程”栏目。选择需要开的课程点击激活，选择生成新课程或者是从自己已有课程复制。</a:t>
            </a:r>
            <a:b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b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直接生成新课程：全新的课程。</a:t>
            </a:r>
            <a:b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r>
              <a:rPr lang="zh-CN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从已有课程复制数据：复制已有课程的所有课程教学内容。</a:t>
            </a:r>
            <a:r>
              <a:rPr lang="zh-CN" altLang="en-US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（建议各位老师选择该操作！！）</a:t>
            </a:r>
            <a:br>
              <a:rPr lang="zh-CN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b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00025" y="240665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2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249555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激活课程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/>
          <p:nvPr/>
        </p:nvPicPr>
        <p:blipFill>
          <a:blip r:embed="rId1"/>
          <a:stretch>
            <a:fillRect/>
          </a:stretch>
        </p:blipFill>
        <p:spPr>
          <a:xfrm>
            <a:off x="982345" y="2254063"/>
            <a:ext cx="4654367" cy="370268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064259" y="2254063"/>
            <a:ext cx="5274310" cy="37026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8665" y="1588020"/>
            <a:ext cx="11475720" cy="689286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为什么要激活课程，我可以自己建课建班联系学生加入班级吗？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6252" y="2625444"/>
            <a:ext cx="10261600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激活课程的步骤是将教务系统的学生数据直接同步到您的课程中，以保证和教务系统数据保持一致。直接激活课程，可大大减少教师导入学生名单的工作量。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本学期激活课程为网络教学的硬性要求。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252" y="1199894"/>
            <a:ext cx="11475720" cy="689286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电脑端登录后还是看不到待激活课程？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624" y="1889180"/>
            <a:ext cx="102616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情况一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激活课程操作只涉及本科生本学期的课程数据，研究生的数据未推送，所以没有课程；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情况二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您看看是不是账号下课程太多，请往下翻一翻，或者筛选一下学期。如果还是没有，请将工号姓名课程信息发给答疑群的超星工作人员处理。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259" y="3788096"/>
            <a:ext cx="8915858" cy="18225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252" y="986707"/>
            <a:ext cx="11475720" cy="362558"/>
          </a:xfrm>
        </p:spPr>
        <p:txBody>
          <a:bodyPr>
            <a:no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800" b="1" dirty="0"/>
              <a:t>  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如何判断我是否准确激活了本学期要上的课程？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8879" y="1408178"/>
            <a:ext cx="10261600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电脑端课程应用中，点开最新激活的课程封面，生成新课的老师需要多点一下保存（任一生成目录方式均可），导航栏进入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核查一下班级名称是否和教务系统的班级名称一致，学生人数是否和教务系统一致，如果都是一致的，恭喜您已经成功激活本学期课程！其他同名课程可以操作归档（手机上左滑删除，电脑上鼠标放置课程封面右上角点击归档按钮），以免您上课时分不清！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52" y="3199852"/>
            <a:ext cx="11232853" cy="34902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252" y="1199894"/>
            <a:ext cx="11475720" cy="689286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什么情况下我可以选择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从已有课程复制数据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的方式激活课程？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624" y="1889180"/>
            <a:ext cx="10261600" cy="298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假如您账号下有已经建好的课程（自己上传的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超星示范教学包自动生成的）请选择复制数据，减轻上传资料工作量。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所有章节和资料内容都可以复制到激活的新课程中，资料会有延迟，需要等待！！！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31" y="4305094"/>
            <a:ext cx="342900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252" y="1199894"/>
            <a:ext cx="11475720" cy="689286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我有建好的课程，但是激活课程时点了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生成新课程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或者复制了资料不全的错误课程，请问可以重新激活吗？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1770" y="2290464"/>
            <a:ext cx="10261600" cy="295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不可以重新激活，但有以下补救措施：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如果您的原课程只有章节内容和少量题库，可以使用手机端导入功能导入原课程的章节内容，资料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题库中导出题库为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，然后使用智能导入题库；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252" y="1199894"/>
            <a:ext cx="11475720" cy="689286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我的课程已经激活，班级学生也没有问题，但是学生说她在账号下找不到我的课程？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3624" y="1889180"/>
            <a:ext cx="10261600" cy="2259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只要您这边班级里面有她，学生端是绝对有这门课程的，请核实一下学生手机端是否有做学校和学号的绑定（和老师认证方法一样），如果没有，请让学生认证学校和学号。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如果还是没有，请将学号姓名课程信息发给答疑群的超星工作人员处理。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br>
              <a:rPr lang="zh-CN" altLang="en-US" dirty="0"/>
            </a:b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252" y="1199894"/>
            <a:ext cx="11081762" cy="689286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不小心把有用的课程操作删除了怎么办？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00025" y="336550"/>
            <a:ext cx="592455" cy="59245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rgbClr val="FFFF00"/>
                </a:solidFill>
              </a:rPr>
              <a:t>3</a:t>
            </a:r>
            <a:endParaRPr lang="en-US" altLang="zh-CN" sz="4000" dirty="0">
              <a:solidFill>
                <a:srgbClr val="FFFF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2345" y="3454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常见问题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8348" y="1889180"/>
            <a:ext cx="10261600" cy="2120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只要您没有在电脑端彻底删掉该课程，那么就可以在电脑端【已归档课程】中恢复需要的课程。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b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dirty="0"/>
            </a:b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4" y="2428931"/>
            <a:ext cx="68389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1369</Words>
  <Application>WPS 演示</Application>
  <PresentationFormat>宽屏</PresentationFormat>
  <Paragraphs>103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黑体</vt:lpstr>
      <vt:lpstr>Calibri</vt:lpstr>
      <vt:lpstr>Arial Unicode MS</vt:lpstr>
      <vt:lpstr>Calibri Light</vt:lpstr>
      <vt:lpstr>DengXian</vt:lpstr>
      <vt:lpstr>Segoe Print</vt:lpstr>
      <vt:lpstr>Office 主题</vt:lpstr>
      <vt:lpstr>PowerPoint 演示文稿</vt:lpstr>
      <vt:lpstr>在个人空间选择“课程”栏目。选择需要开的课程点击激活，选择生成新课程或者是从自己已有课程复制。  直接生成新课程：全新的课程。 从已有课程复制数据：复制已有课程的所有课程教学内容。（建议各位老师选择该操作！！） </vt:lpstr>
      <vt:lpstr>1.为什么要激活课程，我可以自己建课建班联系学生加入班级吗？</vt:lpstr>
      <vt:lpstr>2.电脑端登录后还是看不到待激活课程？</vt:lpstr>
      <vt:lpstr>3.  如何判断我是否准确激活了本学期要上的课程？</vt:lpstr>
      <vt:lpstr>4. 什么情况下我可以选择【从已有课程复制数据】的方式激活课程？</vt:lpstr>
      <vt:lpstr>5. 我有建好的课程，但是激活课程时点了【生成新课程】或者复制了资料不全的错误课程，请问可以重新激活吗？</vt:lpstr>
      <vt:lpstr>6. 我的课程已经激活，班级学生也没有问题，但是学生说她在账号下找不到我的课程？</vt:lpstr>
      <vt:lpstr>7. 不小心把有用的课程操作删除了怎么办？</vt:lpstr>
      <vt:lpstr>8. 为什么我账号下的课程显示的是别人老师的名字，学生也说他账号下的课程不是我本人带的课，而是加入到其他老师的班里了？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sunrui</dc:creator>
  <cp:lastModifiedBy>兵兵的兜兜</cp:lastModifiedBy>
  <cp:revision>116</cp:revision>
  <dcterms:created xsi:type="dcterms:W3CDTF">2019-11-05T05:20:00Z</dcterms:created>
  <dcterms:modified xsi:type="dcterms:W3CDTF">2020-08-18T03:43:02Z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